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UvVvzB7deo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2291" y="5671650"/>
            <a:ext cx="5320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www.youtube.com/watch?v=UvVvzB7deo4</a:t>
            </a:r>
            <a:r>
              <a:rPr lang="ar-AE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2291" y="2114412"/>
            <a:ext cx="5178830" cy="3188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4683243" y="914505"/>
            <a:ext cx="32576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800" b="1" cap="none" spc="0" dirty="0" smtClean="0">
                <a:ln w="0"/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فيديو عن العمل الجماعي</a:t>
            </a:r>
            <a:endParaRPr lang="en-US" sz="4800" b="1" cap="none" spc="0" dirty="0">
              <a:ln w="0"/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14</cp:revision>
  <dcterms:created xsi:type="dcterms:W3CDTF">2023-06-12T08:18:13Z</dcterms:created>
  <dcterms:modified xsi:type="dcterms:W3CDTF">2023-09-13T05:52:28Z</dcterms:modified>
</cp:coreProperties>
</file>